
<file path=[Content_Types].xml><?xml version="1.0" encoding="utf-8"?>
<Types xmlns="http://schemas.openxmlformats.org/package/2006/content-types">
  <Default Extension="gif" ContentType="image/gif"/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57" r:id="rId3"/>
    <p:sldId id="259" r:id="rId4"/>
    <p:sldId id="258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44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fif>
</file>

<file path=ppt/media/image10.gif>
</file>

<file path=ppt/media/image11.gif>
</file>

<file path=ppt/media/image12.gif>
</file>

<file path=ppt/media/image13.png>
</file>

<file path=ppt/media/image14.png>
</file>

<file path=ppt/media/image15.gif>
</file>

<file path=ppt/media/image16.png>
</file>

<file path=ppt/media/image2.gif>
</file>

<file path=ppt/media/image3.gif>
</file>

<file path=ppt/media/image4.png>
</file>

<file path=ppt/media/image5.png>
</file>

<file path=ppt/media/image6.gif>
</file>

<file path=ppt/media/image7.jpg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2CDF8-F8C6-4093-A45F-C88E889E06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221550-9D5F-4D83-B4F7-6D4785B680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2AF004-7380-4850-846E-7E24730F4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E965C-6905-43A7-957A-5FC0E82B85C4}" type="datetimeFigureOut">
              <a:rPr lang="en-US" smtClean="0"/>
              <a:t>9/23/2021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11D813-CE7A-4BB4-8E13-AE2D4F82F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4B7B29-3136-42C4-A5E2-3A744443A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9A68E-0B50-4B3D-8C23-6F81BC89A3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4065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214AE5-06D0-44A8-8F8E-CA4E7B29B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CA2948-C2C4-46D0-963E-D498912CED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A41022-B9D0-4420-9F8C-0DF419ED2E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E965C-6905-43A7-957A-5FC0E82B85C4}" type="datetimeFigureOut">
              <a:rPr lang="en-US" smtClean="0"/>
              <a:t>9/23/2021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C9791B-7932-4E24-9062-7060D165D3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0DA7C0-2D9C-4403-9DD6-EB79EFC01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9A68E-0B50-4B3D-8C23-6F81BC89A3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5528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0960255-ED67-4290-B868-BF7E647DAC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D43953-2C18-4B2E-96CB-DC245B729C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545A2A-5814-45AD-A09C-8CDB1663A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E965C-6905-43A7-957A-5FC0E82B85C4}" type="datetimeFigureOut">
              <a:rPr lang="en-US" smtClean="0"/>
              <a:t>9/23/2021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AAF608-21C7-4C59-9575-B52141224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162082-F15A-41D3-BB37-B4A5962C3D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9A68E-0B50-4B3D-8C23-6F81BC89A3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2362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F6BD1-264D-4DA6-8715-D9CEB97C15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A8F63A-7EC9-48D8-AE6F-D182A93B5C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09450D-DACC-4734-9090-7F8448259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E965C-6905-43A7-957A-5FC0E82B85C4}" type="datetimeFigureOut">
              <a:rPr lang="en-US" smtClean="0"/>
              <a:t>9/23/2021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F368AE-9D77-41FC-99E5-E433A79689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743168-F153-4842-8D4B-EE788364E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9A68E-0B50-4B3D-8C23-6F81BC89A3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3533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83AED3-6DE0-4029-83EC-BCA9359AB7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CD6783-4352-4B17-9BAC-626284BDA8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DBD5B3-BC0F-4AEB-B4AA-1BDB4A583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E965C-6905-43A7-957A-5FC0E82B85C4}" type="datetimeFigureOut">
              <a:rPr lang="en-US" smtClean="0"/>
              <a:t>9/23/2021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73CD52-9B98-4B3D-A778-D7F04AB06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114BA8-4116-49D0-B160-13CD7B411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9A68E-0B50-4B3D-8C23-6F81BC89A3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233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65112-793D-4516-9763-1282F224A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4189D8-B75B-4EAB-8B8D-EC2D66E2E6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1E893F-5E8A-42E1-9DD7-207D10932A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1C4CA5-7FA7-42C4-84EF-0691FD4E76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E965C-6905-43A7-957A-5FC0E82B85C4}" type="datetimeFigureOut">
              <a:rPr lang="en-US" smtClean="0"/>
              <a:t>9/23/2021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85AEFE-8E86-40AF-8773-33B9DDDB53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71C23C-CEC9-4A9B-8803-37B8246368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9A68E-0B50-4B3D-8C23-6F81BC89A3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3275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CBE26-CB56-450A-9A09-E844442D1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C8C0DD-7388-4708-837A-80D8CC73B3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D32C24-B1C8-473B-A570-460A872B0D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9E74F45-ED22-405F-95C4-B2A0C8338D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EEAC56D-0FC0-40DA-B10C-52194FAA9D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117EC42-5368-433D-AE37-E8F7B6625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E965C-6905-43A7-957A-5FC0E82B85C4}" type="datetimeFigureOut">
              <a:rPr lang="en-US" smtClean="0"/>
              <a:t>9/23/2021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D18A007-D834-4396-AE30-4BF452905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1333EA-AEF2-407D-AAF4-F594C08F6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9A68E-0B50-4B3D-8C23-6F81BC89A3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6393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89FE8-9D7F-4D76-8E65-6BF578A15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025D6C-B402-4854-8F9C-BBBE9E608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E965C-6905-43A7-957A-5FC0E82B85C4}" type="datetimeFigureOut">
              <a:rPr lang="en-US" smtClean="0"/>
              <a:t>9/23/2021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F704F7-321D-4907-93BA-D22FF27E4D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A3204B-48D7-4FA3-A428-45F1754586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9A68E-0B50-4B3D-8C23-6F81BC89A3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8031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F122E-1BB4-4D96-899F-4254A9351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E965C-6905-43A7-957A-5FC0E82B85C4}" type="datetimeFigureOut">
              <a:rPr lang="en-US" smtClean="0"/>
              <a:t>9/23/2021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223276-F026-4F34-9CF2-960A4F997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1C4BCE-BC20-47CF-83A4-3236137D89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9A68E-0B50-4B3D-8C23-6F81BC89A3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7598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BB165-5FBA-4912-938C-910410B01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3DCD20-CAC4-4141-813A-F4E3C888A0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F2647B-EA86-4AAB-B0BB-B877F8DB22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9568B3-4F54-4DFF-A90D-3314FC9C34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E965C-6905-43A7-957A-5FC0E82B85C4}" type="datetimeFigureOut">
              <a:rPr lang="en-US" smtClean="0"/>
              <a:t>9/23/2021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4CA0F3-3206-4331-8BC7-8EBBC2C528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7A3857-2BBF-48CA-BED0-5D4A70E0B3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9A68E-0B50-4B3D-8C23-6F81BC89A3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4571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1B919-763A-429A-ACF8-F19F5121CC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085914D-F219-4D23-9F11-E4AA57CE9C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808818-2125-4E7B-A755-3C6DCDBCA0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D7B108-0DF6-45D6-A806-0E43E87BC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E965C-6905-43A7-957A-5FC0E82B85C4}" type="datetimeFigureOut">
              <a:rPr lang="en-US" smtClean="0"/>
              <a:t>9/23/2021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3C80F7-0FE6-45AA-BE88-42965CE3B1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700203-C48F-4D20-8B31-9F40F211C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9A68E-0B50-4B3D-8C23-6F81BC89A3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945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11223A-49C1-4100-B904-4650E9C8C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001D2D-69E1-462A-A24E-4ACD4B178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ABB5D8-E344-49BF-851D-3ABD48F012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2E965C-6905-43A7-957A-5FC0E82B85C4}" type="datetimeFigureOut">
              <a:rPr lang="en-US" smtClean="0"/>
              <a:t>9/23/2021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07402A-771E-4EC0-A914-78236661A5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112710-B6B0-4C27-A4C3-79B74070D3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89A68E-0B50-4B3D-8C23-6F81BC89A3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3672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evogil/real-estate-web-scrape" TargetMode="External"/><Relationship Id="rId2" Type="http://schemas.openxmlformats.org/officeDocument/2006/relationships/image" Target="../media/image1.jf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13" Type="http://schemas.openxmlformats.org/officeDocument/2006/relationships/image" Target="../media/image12.gif"/><Relationship Id="rId3" Type="http://schemas.openxmlformats.org/officeDocument/2006/relationships/image" Target="../media/image2.gif"/><Relationship Id="rId7" Type="http://schemas.openxmlformats.org/officeDocument/2006/relationships/image" Target="../media/image6.gif"/><Relationship Id="rId12" Type="http://schemas.openxmlformats.org/officeDocument/2006/relationships/image" Target="../media/image11.gif"/><Relationship Id="rId2" Type="http://schemas.openxmlformats.org/officeDocument/2006/relationships/image" Target="../media/image1.jfif"/><Relationship Id="rId16" Type="http://schemas.openxmlformats.org/officeDocument/2006/relationships/image" Target="../media/image15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gif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gif"/><Relationship Id="rId4" Type="http://schemas.openxmlformats.org/officeDocument/2006/relationships/image" Target="../media/image3.gif"/><Relationship Id="rId9" Type="http://schemas.openxmlformats.org/officeDocument/2006/relationships/image" Target="../media/image8.gif"/><Relationship Id="rId1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f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f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f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5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E5BE7-6FD2-4CF2-9EBE-C8D3EB0BE3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79994"/>
            <a:ext cx="7206673" cy="2023424"/>
          </a:xfrm>
        </p:spPr>
        <p:txBody>
          <a:bodyPr>
            <a:normAutofit/>
          </a:bodyPr>
          <a:lstStyle/>
          <a:p>
            <a:r>
              <a:rPr lang="en-US" dirty="0">
                <a:latin typeface="Bahnschrift SemiBold" panose="020B0502040204020203" pitchFamily="34" charset="0"/>
              </a:rPr>
              <a:t>Real Estate Web Scrape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E88491-B49A-4E35-B911-0621E97F45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4873" y="2274454"/>
            <a:ext cx="3870036" cy="2747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Team: LA Scrappers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Ehizogie</a:t>
            </a:r>
          </a:p>
          <a:p>
            <a:pPr marL="0" indent="0">
              <a:buNone/>
            </a:pPr>
            <a:r>
              <a:rPr lang="en-US" b="1" dirty="0"/>
              <a:t>Kevin Gill</a:t>
            </a:r>
          </a:p>
          <a:p>
            <a:pPr marL="0" indent="0">
              <a:buNone/>
            </a:pPr>
            <a:r>
              <a:rPr lang="en-US" b="1" dirty="0"/>
              <a:t>Sushma Kesamsetty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331895E-4792-4F34-A2E8-6A7D03F1DA55}"/>
              </a:ext>
            </a:extLst>
          </p:cNvPr>
          <p:cNvSpPr txBox="1">
            <a:spLocks/>
          </p:cNvSpPr>
          <p:nvPr/>
        </p:nvSpPr>
        <p:spPr>
          <a:xfrm>
            <a:off x="540327" y="4837176"/>
            <a:ext cx="7504546" cy="6799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hlinkClick r:id="rId3"/>
              </a:rPr>
              <a:t>GitHub URL : </a:t>
            </a:r>
            <a:r>
              <a:rPr lang="en-US" dirty="0" err="1">
                <a:hlinkClick r:id="rId3"/>
              </a:rPr>
              <a:t>kevogil</a:t>
            </a:r>
            <a:r>
              <a:rPr lang="en-US" dirty="0">
                <a:hlinkClick r:id="rId3"/>
              </a:rPr>
              <a:t>/real-estate-web-scrape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52352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5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picture containing furniture&#10;&#10;Description automatically generated">
            <a:extLst>
              <a:ext uri="{FF2B5EF4-FFF2-40B4-BE49-F238E27FC236}">
                <a16:creationId xmlns:a16="http://schemas.microsoft.com/office/drawing/2014/main" id="{9065D143-F60D-4479-ACE4-DADECBE3E1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7931" y="2611654"/>
            <a:ext cx="1664509" cy="1202173"/>
          </a:xfrm>
          <a:prstGeom prst="rect">
            <a:avLst/>
          </a:prstGeom>
        </p:spPr>
      </p:pic>
      <p:pic>
        <p:nvPicPr>
          <p:cNvPr id="33" name="Picture 32" descr="A picture containing LEGO, toy&#10;&#10;Description automatically generated">
            <a:extLst>
              <a:ext uri="{FF2B5EF4-FFF2-40B4-BE49-F238E27FC236}">
                <a16:creationId xmlns:a16="http://schemas.microsoft.com/office/drawing/2014/main" id="{11A48C51-1560-4972-90EA-1EBBF5A122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1833" y="1288300"/>
            <a:ext cx="2204231" cy="165317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34A1F1B-307C-4664-80F0-792A04CD84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95352" y="3006316"/>
            <a:ext cx="1703509" cy="1694398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7504E62-0CEB-43EE-8422-8EAB6D1658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163136" y="2586347"/>
            <a:ext cx="4020233" cy="2596220"/>
          </a:xfrm>
        </p:spPr>
      </p:pic>
      <p:pic>
        <p:nvPicPr>
          <p:cNvPr id="11" name="Picture 10" descr="A picture containing text, envelope&#10;&#10;Description automatically generated">
            <a:extLst>
              <a:ext uri="{FF2B5EF4-FFF2-40B4-BE49-F238E27FC236}">
                <a16:creationId xmlns:a16="http://schemas.microsoft.com/office/drawing/2014/main" id="{4E97ABA3-6EDB-434E-AB4B-274347F60B7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3007" y="3556965"/>
            <a:ext cx="1032166" cy="584894"/>
          </a:xfrm>
          <a:prstGeom prst="rect">
            <a:avLst/>
          </a:prstGeom>
        </p:spPr>
      </p:pic>
      <p:pic>
        <p:nvPicPr>
          <p:cNvPr id="20" name="Picture 19" descr="Logo, company name&#10;&#10;Description automatically generated">
            <a:extLst>
              <a:ext uri="{FF2B5EF4-FFF2-40B4-BE49-F238E27FC236}">
                <a16:creationId xmlns:a16="http://schemas.microsoft.com/office/drawing/2014/main" id="{236C3027-B00D-4505-AA62-06CFEA5CF29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3412" y="2605527"/>
            <a:ext cx="1049228" cy="1049228"/>
          </a:xfrm>
          <a:prstGeom prst="rect">
            <a:avLst/>
          </a:prstGeom>
        </p:spPr>
      </p:pic>
      <p:pic>
        <p:nvPicPr>
          <p:cNvPr id="35" name="Picture 34" descr="A picture containing sky, light, outdoor, traffic&#10;&#10;Description automatically generated">
            <a:extLst>
              <a:ext uri="{FF2B5EF4-FFF2-40B4-BE49-F238E27FC236}">
                <a16:creationId xmlns:a16="http://schemas.microsoft.com/office/drawing/2014/main" id="{408BFC09-CB0E-4961-9960-B8D3C1CEEB1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8201" y="1260836"/>
            <a:ext cx="2015060" cy="1196442"/>
          </a:xfrm>
          <a:prstGeom prst="rect">
            <a:avLst/>
          </a:prstGeom>
        </p:spPr>
      </p:pic>
      <p:pic>
        <p:nvPicPr>
          <p:cNvPr id="38" name="Picture 37" descr="Text&#10;&#10;Description automatically generated with medium confidence">
            <a:extLst>
              <a:ext uri="{FF2B5EF4-FFF2-40B4-BE49-F238E27FC236}">
                <a16:creationId xmlns:a16="http://schemas.microsoft.com/office/drawing/2014/main" id="{ECBDFC7D-E5A0-45CB-A802-A1FDAD83E88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7034" y="553463"/>
            <a:ext cx="2204231" cy="1653173"/>
          </a:xfrm>
          <a:prstGeom prst="rect">
            <a:avLst/>
          </a:prstGeom>
        </p:spPr>
      </p:pic>
      <p:pic>
        <p:nvPicPr>
          <p:cNvPr id="29" name="Picture 28" descr="A picture containing text, outdoor, sign, electronics&#10;&#10;Description automatically generated">
            <a:extLst>
              <a:ext uri="{FF2B5EF4-FFF2-40B4-BE49-F238E27FC236}">
                <a16:creationId xmlns:a16="http://schemas.microsoft.com/office/drawing/2014/main" id="{48165302-7A2E-4C1E-B2D2-DB85832F1CF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3210" y="4946783"/>
            <a:ext cx="2065880" cy="1122761"/>
          </a:xfrm>
          <a:prstGeom prst="rect">
            <a:avLst/>
          </a:prstGeom>
        </p:spPr>
      </p:pic>
      <p:pic>
        <p:nvPicPr>
          <p:cNvPr id="8" name="Picture 7" descr="A picture containing text, sport&#10;&#10;Description automatically generated">
            <a:extLst>
              <a:ext uri="{FF2B5EF4-FFF2-40B4-BE49-F238E27FC236}">
                <a16:creationId xmlns:a16="http://schemas.microsoft.com/office/drawing/2014/main" id="{D8B7D7D6-9E8A-476B-925F-4645FB6A535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0581" y="3334690"/>
            <a:ext cx="1415497" cy="1061622"/>
          </a:xfrm>
          <a:prstGeom prst="rect">
            <a:avLst/>
          </a:prstGeom>
        </p:spPr>
      </p:pic>
      <p:pic>
        <p:nvPicPr>
          <p:cNvPr id="12" name="Picture 11" descr="A picture containing text&#10;&#10;Description automatically generated">
            <a:extLst>
              <a:ext uri="{FF2B5EF4-FFF2-40B4-BE49-F238E27FC236}">
                <a16:creationId xmlns:a16="http://schemas.microsoft.com/office/drawing/2014/main" id="{80E6EDFA-6495-4FC0-A8E3-9E57760FFFBE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3265" y="3730913"/>
            <a:ext cx="1402679" cy="1375495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30020C93-FD6D-4199-8B0D-07B76B2FE34C}"/>
              </a:ext>
            </a:extLst>
          </p:cNvPr>
          <p:cNvGrpSpPr/>
          <p:nvPr/>
        </p:nvGrpSpPr>
        <p:grpSpPr>
          <a:xfrm>
            <a:off x="9736776" y="1632918"/>
            <a:ext cx="2143991" cy="4010662"/>
            <a:chOff x="9736776" y="1632918"/>
            <a:chExt cx="2143991" cy="4010662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F6BEB2CB-9502-43A6-BB1F-18C5E2D25315}"/>
                </a:ext>
              </a:extLst>
            </p:cNvPr>
            <p:cNvGrpSpPr/>
            <p:nvPr/>
          </p:nvGrpSpPr>
          <p:grpSpPr>
            <a:xfrm>
              <a:off x="9736776" y="1632918"/>
              <a:ext cx="2143991" cy="4010662"/>
              <a:chOff x="9736776" y="1632918"/>
              <a:chExt cx="2143991" cy="4010662"/>
            </a:xfrm>
          </p:grpSpPr>
          <p:pic>
            <p:nvPicPr>
              <p:cNvPr id="22" name="Picture 21" descr="Logo&#10;&#10;Description automatically generated">
                <a:extLst>
                  <a:ext uri="{FF2B5EF4-FFF2-40B4-BE49-F238E27FC236}">
                    <a16:creationId xmlns:a16="http://schemas.microsoft.com/office/drawing/2014/main" id="{63026443-606E-4C30-95CF-DD6F5306E18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736776" y="1632918"/>
                <a:ext cx="2111330" cy="2111330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EC90C7AE-2A1D-48F4-920B-F1697127CBD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0798969" y="3208581"/>
                <a:ext cx="803401" cy="1160626"/>
              </a:xfrm>
              <a:prstGeom prst="rect">
                <a:avLst/>
              </a:prstGeom>
            </p:spPr>
          </p:pic>
          <p:pic>
            <p:nvPicPr>
              <p:cNvPr id="17" name="Picture 16" descr="A picture containing text&#10;&#10;Description automatically generated">
                <a:extLst>
                  <a:ext uri="{FF2B5EF4-FFF2-40B4-BE49-F238E27FC236}">
                    <a16:creationId xmlns:a16="http://schemas.microsoft.com/office/drawing/2014/main" id="{D2515DFA-EEC5-4EE0-B5F6-C3AF52B2D2A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736776" y="4249986"/>
                <a:ext cx="2143991" cy="1393594"/>
              </a:xfrm>
              <a:prstGeom prst="rect">
                <a:avLst/>
              </a:prstGeom>
            </p:spPr>
          </p:pic>
          <p:pic>
            <p:nvPicPr>
              <p:cNvPr id="21" name="Picture 20">
                <a:extLst>
                  <a:ext uri="{FF2B5EF4-FFF2-40B4-BE49-F238E27FC236}">
                    <a16:creationId xmlns:a16="http://schemas.microsoft.com/office/drawing/2014/main" id="{35846EE2-2DEA-48FD-B15F-DF63EFD68B3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913620" y="3235712"/>
                <a:ext cx="897145" cy="892347"/>
              </a:xfrm>
              <a:prstGeom prst="rect">
                <a:avLst/>
              </a:prstGeom>
            </p:spPr>
          </p:pic>
        </p:grp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9297B567-7679-481D-B447-55AF74526473}"/>
                </a:ext>
              </a:extLst>
            </p:cNvPr>
            <p:cNvSpPr/>
            <p:nvPr/>
          </p:nvSpPr>
          <p:spPr>
            <a:xfrm>
              <a:off x="9898861" y="1976582"/>
              <a:ext cx="1860034" cy="3666998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909381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5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7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E5BE7-6FD2-4CF2-9EBE-C8D3EB0BE3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3045823" cy="679904"/>
          </a:xfrm>
        </p:spPr>
        <p:txBody>
          <a:bodyPr>
            <a:normAutofit fontScale="90000"/>
          </a:bodyPr>
          <a:lstStyle/>
          <a:p>
            <a:r>
              <a:rPr lang="en-US" dirty="0"/>
              <a:t>Tools Used: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E88491-B49A-4E35-B911-0621E97F4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93954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7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8F7C8A-11C3-47D9-8B68-F060196F40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797800" cy="946439"/>
          </a:xfrm>
        </p:spPr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ACDFC4-805A-487F-ADD2-3EBC6424FD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75582" y="2001115"/>
            <a:ext cx="5128491" cy="4351338"/>
          </a:xfrm>
        </p:spPr>
        <p:txBody>
          <a:bodyPr/>
          <a:lstStyle/>
          <a:p>
            <a:r>
              <a:rPr lang="en-US" dirty="0"/>
              <a:t>While scrapping Realtor.com, the website keeps blocking the scrape job because of the speed at which the data is scaped.</a:t>
            </a:r>
          </a:p>
          <a:p>
            <a:endParaRPr lang="en-US" dirty="0"/>
          </a:p>
          <a:p>
            <a:r>
              <a:rPr lang="en-US" dirty="0"/>
              <a:t>To resolve, we tried to simulate sleep method with 2 through 10 random seconds.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289E19-530C-4DAA-A514-B780385E34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034" y="1567007"/>
            <a:ext cx="5818784" cy="4854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2906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7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DD654-F10A-4A5C-BD8E-7AB25B559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18709" y="2683453"/>
            <a:ext cx="3022600" cy="1020330"/>
          </a:xfrm>
        </p:spPr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3879490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</TotalTime>
  <Words>65</Words>
  <Application>Microsoft Office PowerPoint</Application>
  <PresentationFormat>Widescreen</PresentationFormat>
  <Paragraphs>13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Bahnschrift SemiBold</vt:lpstr>
      <vt:lpstr>Calibri</vt:lpstr>
      <vt:lpstr>Calibri Light</vt:lpstr>
      <vt:lpstr>Office Theme</vt:lpstr>
      <vt:lpstr>Real Estate Web Scrape</vt:lpstr>
      <vt:lpstr>PowerPoint Presentation</vt:lpstr>
      <vt:lpstr>Tools Used:</vt:lpstr>
      <vt:lpstr>Challenges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Sushma Kesamsetty</dc:creator>
  <cp:lastModifiedBy>Sushma Kesamsetty</cp:lastModifiedBy>
  <cp:revision>17</cp:revision>
  <dcterms:created xsi:type="dcterms:W3CDTF">2021-09-23T21:03:45Z</dcterms:created>
  <dcterms:modified xsi:type="dcterms:W3CDTF">2021-09-24T01:19:04Z</dcterms:modified>
</cp:coreProperties>
</file>

<file path=docProps/thumbnail.jpeg>
</file>